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25"/>
  </p:notesMasterIdLst>
  <p:sldIdLst>
    <p:sldId id="273" r:id="rId3"/>
    <p:sldId id="266" r:id="rId4"/>
    <p:sldId id="269" r:id="rId5"/>
    <p:sldId id="270" r:id="rId6"/>
    <p:sldId id="271" r:id="rId7"/>
    <p:sldId id="275" r:id="rId8"/>
    <p:sldId id="276" r:id="rId9"/>
    <p:sldId id="277" r:id="rId10"/>
    <p:sldId id="279" r:id="rId11"/>
    <p:sldId id="280" r:id="rId12"/>
    <p:sldId id="281" r:id="rId13"/>
    <p:sldId id="265" r:id="rId14"/>
    <p:sldId id="268" r:id="rId15"/>
    <p:sldId id="282" r:id="rId16"/>
    <p:sldId id="272" r:id="rId17"/>
    <p:sldId id="284" r:id="rId18"/>
    <p:sldId id="283" r:id="rId19"/>
    <p:sldId id="285" r:id="rId20"/>
    <p:sldId id="288" r:id="rId21"/>
    <p:sldId id="286" r:id="rId22"/>
    <p:sldId id="287" r:id="rId23"/>
    <p:sldId id="274" r:id="rId24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29344A"/>
    <a:srgbClr val="4F535B"/>
    <a:srgbClr val="7F7F7F"/>
    <a:srgbClr val="676767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0" autoAdjust="0"/>
    <p:restoredTop sz="94687" autoAdjust="0"/>
  </p:normalViewPr>
  <p:slideViewPr>
    <p:cSldViewPr snapToGrid="0" snapToObjects="1">
      <p:cViewPr varScale="1">
        <p:scale>
          <a:sx n="54" d="100"/>
          <a:sy n="54" d="100"/>
        </p:scale>
        <p:origin x="1014" y="-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B602-ECE7-2EE8-477D-02826011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FD1D4-D1B1-1DE0-B551-37EBC3116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EC857-5124-6A2E-BBDB-8C5D17FA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C74E-330A-FCCA-555B-FDF1C9ABC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4C7B-4B4A-CFE6-B7A5-FFD1DCC1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AECF2-D48D-F2A5-2C6A-489DE56B2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3126-80AF-A824-D5AE-B3117D0A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6F76-75A4-D843-E2BF-94CF833E1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B2EB-889F-BFC0-6C31-A5002F45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C4EA4-1BD4-E12F-F8B8-8BC45CE32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FB2A6-1263-6AC0-372E-C58FC6125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FE79-AF5C-7410-36F4-0A313D312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34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27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8806-8E36-E6FA-6714-EA8197E6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EF3CA-80A3-9DE0-05D7-6F5031EFB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B3565-3EB3-22D3-D946-D652D2F4C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1276-8545-ABF1-40F8-F1FE5AC7F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2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E06E4-74A9-8D3A-FC01-E2438934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5157D-DF18-5D0A-8CC1-456CB5F9B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63EFD-6E2C-B194-5586-B8B7190B1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B0FE-A3FF-46D1-2986-57DDA4DF5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63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FC3E-8E58-143F-E85A-2B49AC68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7B156-BC1D-E669-0F99-C551C7D9D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BB88E-7AFC-5636-D595-0D1F9574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19F9-7839-1FCC-86CC-0CFE9D39E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E0C5-3F65-DC47-8274-AAA9080D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3648C987-67D4-084B-2394-1B88A0F3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9E49E6F-FA89-6CFA-6E83-48363D87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826BC2-CACF-5851-64D4-C7EBB9E14F4D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C1F954-776F-22EF-5C65-9D20459EEC4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865E17-BDB7-0696-95FA-F5D6B057A38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구매하기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DD7E12-ED90-769B-0EB6-39158F96597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7A776-4BD8-D855-5BAF-AC9EA753D7AB}"/>
              </a:ext>
            </a:extLst>
          </p:cNvPr>
          <p:cNvSpPr txBox="1"/>
          <p:nvPr/>
        </p:nvSpPr>
        <p:spPr>
          <a:xfrm>
            <a:off x="1238148" y="5017378"/>
            <a:ext cx="21158200" cy="738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  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 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로그인을 한다．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lnSpc>
                <a:spcPct val="150000"/>
              </a:lnSpc>
              <a:buAutoNum type="arabicPeriod" startAt="5"/>
            </a:pP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　사용자가 결제수단을 선택하지 않고 결제버튼을 누르는 경우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“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결제수단을 선택해주세요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.”</a:t>
            </a:r>
            <a:br>
              <a:rPr lang="en-US" altLang="ko-KR" sz="3300" dirty="0">
                <a:solidFill>
                  <a:schemeClr val="bg1"/>
                </a:solidFill>
                <a:latin typeface="+mn-ea"/>
              </a:rPr>
            </a:b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팝업 메시지를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EDD71-AAA8-8063-B4C9-68BB1B8F0FB8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9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8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1F67-5F73-3E3F-C6B9-95A7744D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50534AC-5FD5-3028-D630-0917F480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DA7561D-77E9-3BC2-7E58-6DA1F38B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77CDA-2AFE-25B0-E006-E2C5AA655E6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657A94-DF92-167F-E858-642FDE84DE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D367D5-1D58-D498-F67A-46A3C420B825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42D0F9-060B-EF99-5E59-81C3AB29AA8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0C473E-6BF0-869C-18B1-EB7C2CB8AA59}"/>
              </a:ext>
            </a:extLst>
          </p:cNvPr>
          <p:cNvSpPr txBox="1"/>
          <p:nvPr/>
        </p:nvSpPr>
        <p:spPr>
          <a:xfrm>
            <a:off x="1244600" y="4072983"/>
            <a:ext cx="21615400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결제 대행사 승인 실패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 결제가 </a:t>
            </a:r>
            <a:r>
              <a:rPr lang="ko-KR" altLang="en-US" sz="3200" dirty="0" err="1">
                <a:solidFill>
                  <a:schemeClr val="bg1"/>
                </a:solidFill>
              </a:rPr>
              <a:t>거부되었습니다．다른</a:t>
            </a:r>
            <a:r>
              <a:rPr lang="ko-KR" altLang="en-US" sz="3200" dirty="0">
                <a:solidFill>
                  <a:schemeClr val="bg1"/>
                </a:solidFill>
              </a:rPr>
              <a:t> 수단을 선택해주세요．</a:t>
            </a:r>
            <a:r>
              <a:rPr lang="en-US" altLang="ko-KR" sz="3200" dirty="0">
                <a:solidFill>
                  <a:schemeClr val="bg1"/>
                </a:solidFill>
              </a:rPr>
              <a:t>”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     2)  </a:t>
            </a:r>
            <a:r>
              <a:rPr lang="ko-KR" altLang="en-US" sz="3200" dirty="0">
                <a:solidFill>
                  <a:schemeClr val="bg1"/>
                </a:solidFill>
              </a:rPr>
              <a:t>네트워크 오류로 인해 결제 실패 시 </a:t>
            </a:r>
            <a:r>
              <a:rPr lang="ko-KR" altLang="en-US" sz="3200" dirty="0" err="1">
                <a:solidFill>
                  <a:schemeClr val="bg1"/>
                </a:solidFill>
              </a:rPr>
              <a:t>시스템은＂네트워크</a:t>
            </a:r>
            <a:r>
              <a:rPr lang="ko-KR" altLang="en-US" sz="3200" dirty="0">
                <a:solidFill>
                  <a:schemeClr val="bg1"/>
                </a:solidFill>
              </a:rPr>
              <a:t> 연결이 원활하지 않습니다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결제를 다시 시도해주세요</a:t>
            </a:r>
            <a:r>
              <a:rPr lang="en-US" altLang="ko-KR" sz="3200" dirty="0">
                <a:solidFill>
                  <a:schemeClr val="bg1"/>
                </a:solidFill>
              </a:rPr>
              <a:t>.”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   </a:t>
            </a:r>
            <a:r>
              <a:rPr lang="ko-KR" altLang="en-US" sz="3200" dirty="0">
                <a:solidFill>
                  <a:schemeClr val="bg1"/>
                </a:solidFill>
              </a:rPr>
              <a:t>    </a:t>
            </a:r>
            <a:r>
              <a:rPr lang="en-US" altLang="ko-KR" sz="32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713756-8477-AAC8-23FC-F1A383B1E4D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65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C6852B-B49C-48A8-906D-C92F8D9EC2E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8024"/>
              </p:ext>
            </p:extLst>
          </p:nvPr>
        </p:nvGraphicFramePr>
        <p:xfrm>
          <a:off x="2453163" y="3267116"/>
          <a:ext cx="19477674" cy="102489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8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 화면에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개의 판매 소프트웨어를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3743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Ｍａｒｋｅｔ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61138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Ｃｏｍｍｕｎｉｔｙ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Ｅｖｅｎｔ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Ｓｕｐｐｏｒｔ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1140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Ａｂｏｕｔ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UI-P-0000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Ａｂｏｕｔ＞홈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홈페이지와　홈페이지　개발자들의　대한　설명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12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D16C-41B4-D666-6DAE-D22834B2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FEA29F33-34C9-EB76-ED1D-929ED00C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6675C22D-67C3-95C4-318E-887A2E17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B614C1-D830-072D-ACF6-7A69D54E37B0}"/>
              </a:ext>
            </a:extLst>
          </p:cNvPr>
          <p:cNvSpPr/>
          <p:nvPr/>
        </p:nvSpPr>
        <p:spPr>
          <a:xfrm>
            <a:off x="-86360" y="391735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A80B41-D8E4-8E0F-AE76-05B18EB0C5A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BC38A6-2327-85D8-DFDA-3FB829A7D967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7.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Process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E89018-C80E-ABCB-8F5A-E7C284D7A5B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583C6C-39A4-57FF-FA76-490764432DCC}"/>
              </a:ext>
            </a:extLst>
          </p:cNvPr>
          <p:cNvSpPr/>
          <p:nvPr/>
        </p:nvSpPr>
        <p:spPr>
          <a:xfrm>
            <a:off x="10773572" y="5864713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EAF6A6-A363-84AB-9659-74A959CFA4AD}"/>
              </a:ext>
            </a:extLst>
          </p:cNvPr>
          <p:cNvSpPr/>
          <p:nvPr/>
        </p:nvSpPr>
        <p:spPr>
          <a:xfrm>
            <a:off x="1599327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B8B2A9-E18F-6661-7756-586CBC1878BD}"/>
              </a:ext>
            </a:extLst>
          </p:cNvPr>
          <p:cNvSpPr/>
          <p:nvPr/>
        </p:nvSpPr>
        <p:spPr>
          <a:xfrm>
            <a:off x="15993270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7FC13C-8142-93C1-1C19-EC48F378F1A2}"/>
              </a:ext>
            </a:extLst>
          </p:cNvPr>
          <p:cNvSpPr/>
          <p:nvPr/>
        </p:nvSpPr>
        <p:spPr>
          <a:xfrm>
            <a:off x="13386410" y="5864504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상품등록신청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58AC0B-20F6-102A-268E-95DE5F3BD92B}"/>
              </a:ext>
            </a:extLst>
          </p:cNvPr>
          <p:cNvSpPr/>
          <p:nvPr/>
        </p:nvSpPr>
        <p:spPr>
          <a:xfrm>
            <a:off x="18599065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판매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49C3C0-4E4B-3ED8-6895-B9DBB359A23C}"/>
              </a:ext>
            </a:extLst>
          </p:cNvPr>
          <p:cNvSpPr/>
          <p:nvPr/>
        </p:nvSpPr>
        <p:spPr>
          <a:xfrm>
            <a:off x="2120486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수익정산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1E6F1B-D1CC-C540-8395-BBDF0D8D8205}"/>
              </a:ext>
            </a:extLst>
          </p:cNvPr>
          <p:cNvSpPr/>
          <p:nvPr/>
        </p:nvSpPr>
        <p:spPr>
          <a:xfrm>
            <a:off x="18606107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사유조회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CDE8770-5213-C412-4604-138DB789EA64}"/>
              </a:ext>
            </a:extLst>
          </p:cNvPr>
          <p:cNvSpPr/>
          <p:nvPr/>
        </p:nvSpPr>
        <p:spPr>
          <a:xfrm>
            <a:off x="10766529" y="6891695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594437A-B1E2-2D6D-1291-018B38ECD9CB}"/>
              </a:ext>
            </a:extLst>
          </p:cNvPr>
          <p:cNvSpPr/>
          <p:nvPr/>
        </p:nvSpPr>
        <p:spPr>
          <a:xfrm>
            <a:off x="13379367" y="689169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상품등록접수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139BC1-0B9F-CFFF-705C-19FE97BC9911}"/>
              </a:ext>
            </a:extLst>
          </p:cNvPr>
          <p:cNvSpPr/>
          <p:nvPr/>
        </p:nvSpPr>
        <p:spPr>
          <a:xfrm>
            <a:off x="15986228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D990E4-09A2-2F1F-DF47-025F7A63DDDB}"/>
              </a:ext>
            </a:extLst>
          </p:cNvPr>
          <p:cNvSpPr/>
          <p:nvPr/>
        </p:nvSpPr>
        <p:spPr>
          <a:xfrm>
            <a:off x="18599065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4BEF7D-FE2E-B24C-F264-2A7C7D00F946}"/>
              </a:ext>
            </a:extLst>
          </p:cNvPr>
          <p:cNvSpPr/>
          <p:nvPr/>
        </p:nvSpPr>
        <p:spPr>
          <a:xfrm>
            <a:off x="18599065" y="7918886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비적합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F18FA-108F-EBCD-3C1F-3105F39D7426}"/>
              </a:ext>
            </a:extLst>
          </p:cNvPr>
          <p:cNvSpPr txBox="1"/>
          <p:nvPr/>
        </p:nvSpPr>
        <p:spPr>
          <a:xfrm>
            <a:off x="15824867" y="7389799"/>
            <a:ext cx="247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안정성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호환성 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B42866-B46F-2884-D7F8-3BD1BB0B853E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12839943" y="6075925"/>
            <a:ext cx="546467" cy="2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48690D-1AD4-AD92-736C-79AD95FA17EB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15452781" y="6075925"/>
            <a:ext cx="540489" cy="2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3B365C-F9DE-9722-514B-03B0DC3D78C1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18059640" y="5048944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EA1EEF-269C-FBF9-4C25-657636DC3B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18059640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BD5BC33-A71A-1916-65BC-9516C280A529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20665435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15CF90-C8E4-CB26-FD92-02BB181F8AAD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2832900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2B8755-20FC-C495-B2B2-9F29CBCE2FE2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5445738" y="7103116"/>
            <a:ext cx="5404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FBBB986-3BFE-21CE-C7A5-A7AE51D15ABA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8052598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49DF695-E1A9-7025-DFC5-0EABA4B4D2D6}"/>
              </a:ext>
            </a:extLst>
          </p:cNvPr>
          <p:cNvSpPr/>
          <p:nvPr/>
        </p:nvSpPr>
        <p:spPr>
          <a:xfrm>
            <a:off x="21204860" y="689693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 업로드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646FD78-6B4D-7CB5-A897-E2B64314BB2C}"/>
              </a:ext>
            </a:extLst>
          </p:cNvPr>
          <p:cNvCxnSpPr>
            <a:stCxn id="35" idx="3"/>
            <a:endCxn id="61" idx="1"/>
          </p:cNvCxnSpPr>
          <p:nvPr/>
        </p:nvCxnSpPr>
        <p:spPr>
          <a:xfrm>
            <a:off x="20665435" y="7103116"/>
            <a:ext cx="539425" cy="5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75E7B1-145D-7AFF-4233-36ABC4DAD1BE}"/>
              </a:ext>
            </a:extLst>
          </p:cNvPr>
          <p:cNvSpPr/>
          <p:nvPr/>
        </p:nvSpPr>
        <p:spPr>
          <a:xfrm>
            <a:off x="10767594" y="10918176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6E76DE-D693-F54E-ABCF-DE0ADB9F2497}"/>
              </a:ext>
            </a:extLst>
          </p:cNvPr>
          <p:cNvSpPr/>
          <p:nvPr/>
        </p:nvSpPr>
        <p:spPr>
          <a:xfrm>
            <a:off x="13380432" y="10918176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413159-D00F-E4EA-DF1B-80909FA85998}"/>
              </a:ext>
            </a:extLst>
          </p:cNvPr>
          <p:cNvSpPr/>
          <p:nvPr/>
        </p:nvSpPr>
        <p:spPr>
          <a:xfrm>
            <a:off x="15993270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3BA389-F548-AAE6-B390-4463D9B250FD}"/>
              </a:ext>
            </a:extLst>
          </p:cNvPr>
          <p:cNvSpPr/>
          <p:nvPr/>
        </p:nvSpPr>
        <p:spPr>
          <a:xfrm>
            <a:off x="18606107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072F7F-25E8-0A14-4E69-C14B7FE9F703}"/>
              </a:ext>
            </a:extLst>
          </p:cNvPr>
          <p:cNvSpPr/>
          <p:nvPr/>
        </p:nvSpPr>
        <p:spPr>
          <a:xfrm>
            <a:off x="18606106" y="1018543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 보관함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2C507A-D5A6-D0C2-848A-A7A654FA80F5}"/>
              </a:ext>
            </a:extLst>
          </p:cNvPr>
          <p:cNvSpPr/>
          <p:nvPr/>
        </p:nvSpPr>
        <p:spPr>
          <a:xfrm>
            <a:off x="16008510" y="10912555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DFE729-8000-C881-BC29-FD4E7A89B302}"/>
              </a:ext>
            </a:extLst>
          </p:cNvPr>
          <p:cNvSpPr/>
          <p:nvPr/>
        </p:nvSpPr>
        <p:spPr>
          <a:xfrm>
            <a:off x="18606106" y="1139414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프로필 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3DB6BA9-6EAF-8302-8834-CD94E22FF13F}"/>
              </a:ext>
            </a:extLst>
          </p:cNvPr>
          <p:cNvSpPr/>
          <p:nvPr/>
        </p:nvSpPr>
        <p:spPr>
          <a:xfrm>
            <a:off x="21204859" y="1019233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다운로드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88C3E3-0A65-A9D2-FD22-9ADBBFEB010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2833965" y="11129597"/>
            <a:ext cx="54646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9DE38A-399C-2A2F-C90C-6A934EE68FA9}"/>
              </a:ext>
            </a:extLst>
          </p:cNvPr>
          <p:cNvCxnSpPr>
            <a:stCxn id="9" idx="3"/>
            <a:endCxn id="40" idx="1"/>
          </p:cNvCxnSpPr>
          <p:nvPr/>
        </p:nvCxnSpPr>
        <p:spPr>
          <a:xfrm flipV="1">
            <a:off x="15446803" y="11123976"/>
            <a:ext cx="561707" cy="56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042329D-0D9F-1805-7B4F-36C6DA2E27DC}"/>
              </a:ext>
            </a:extLst>
          </p:cNvPr>
          <p:cNvCxnSpPr>
            <a:stCxn id="40" idx="3"/>
            <a:endCxn id="14" idx="1"/>
          </p:cNvCxnSpPr>
          <p:nvPr/>
        </p:nvCxnSpPr>
        <p:spPr>
          <a:xfrm flipV="1">
            <a:off x="18074880" y="10396852"/>
            <a:ext cx="531226" cy="72712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45A3BC2-0E55-57BB-864D-2051F183B0DB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18074880" y="11123976"/>
            <a:ext cx="531226" cy="48158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5FFA3BE-AD06-C60A-3C9B-6BA722D049C4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15142425" y="11722953"/>
            <a:ext cx="1449823" cy="25186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EE5B54-1235-1F50-D4D5-8EAE77C4D0F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059640" y="12573799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58C1D8-911E-06A4-C6F3-E25E2D9690D7}"/>
              </a:ext>
            </a:extLst>
          </p:cNvPr>
          <p:cNvCxnSpPr>
            <a:stCxn id="14" idx="3"/>
            <a:endCxn id="46" idx="1"/>
          </p:cNvCxnSpPr>
          <p:nvPr/>
        </p:nvCxnSpPr>
        <p:spPr>
          <a:xfrm>
            <a:off x="20672476" y="10396852"/>
            <a:ext cx="532383" cy="69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0B0B6044-8383-4AA8-11E6-159862C3A11A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15302187" y="5385052"/>
            <a:ext cx="1027191" cy="354976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C6BA73C4-1A76-9BC8-C460-1CA9CA813A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40273" y="7451636"/>
            <a:ext cx="1021951" cy="295634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CB0A373-4DC5-54D0-648D-5CE57698FDC6}"/>
              </a:ext>
            </a:extLst>
          </p:cNvPr>
          <p:cNvSpPr/>
          <p:nvPr/>
        </p:nvSpPr>
        <p:spPr>
          <a:xfrm>
            <a:off x="4212150" y="668382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8BAF2063-71E7-C27D-BFBA-B342E70C43A7}"/>
              </a:ext>
            </a:extLst>
          </p:cNvPr>
          <p:cNvSpPr/>
          <p:nvPr/>
        </p:nvSpPr>
        <p:spPr>
          <a:xfrm>
            <a:off x="4207332" y="6109482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634E31E-638F-A27F-8225-722D289A99A1}"/>
              </a:ext>
            </a:extLst>
          </p:cNvPr>
          <p:cNvSpPr/>
          <p:nvPr/>
        </p:nvSpPr>
        <p:spPr>
          <a:xfrm>
            <a:off x="1555817" y="7849751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FA1593FD-B754-2EFD-2039-8AE885E97F97}"/>
              </a:ext>
            </a:extLst>
          </p:cNvPr>
          <p:cNvSpPr/>
          <p:nvPr/>
        </p:nvSpPr>
        <p:spPr>
          <a:xfrm>
            <a:off x="6813125" y="7852858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6CE53A3-1BD1-BEF0-4CC9-A24EA5227F15}"/>
              </a:ext>
            </a:extLst>
          </p:cNvPr>
          <p:cNvSpPr/>
          <p:nvPr/>
        </p:nvSpPr>
        <p:spPr>
          <a:xfrm>
            <a:off x="4222572" y="725539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커뮤니티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22FB144-519D-8BE3-8DEE-946912A5EDBB}"/>
              </a:ext>
            </a:extLst>
          </p:cNvPr>
          <p:cNvSpPr/>
          <p:nvPr/>
        </p:nvSpPr>
        <p:spPr>
          <a:xfrm>
            <a:off x="4192092" y="5365831"/>
            <a:ext cx="2066371" cy="42284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시스템관리자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378A083-2CE6-09F4-5ED7-BB73196FF612}"/>
              </a:ext>
            </a:extLst>
          </p:cNvPr>
          <p:cNvSpPr/>
          <p:nvPr/>
        </p:nvSpPr>
        <p:spPr>
          <a:xfrm>
            <a:off x="4242630" y="8994607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고객센터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6B3B1C3-21C5-E569-B5C0-71137F58BF81}"/>
              </a:ext>
            </a:extLst>
          </p:cNvPr>
          <p:cNvSpPr/>
          <p:nvPr/>
        </p:nvSpPr>
        <p:spPr>
          <a:xfrm>
            <a:off x="4227390" y="784797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이벤트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CB1F910D-41D0-E4DB-28AF-C43F28E14237}"/>
              </a:ext>
            </a:extLst>
          </p:cNvPr>
          <p:cNvSpPr/>
          <p:nvPr/>
        </p:nvSpPr>
        <p:spPr>
          <a:xfrm>
            <a:off x="4227390" y="841953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933FB478-51CC-0209-E3F8-A17ACADF5127}"/>
              </a:ext>
            </a:extLst>
          </p:cNvPr>
          <p:cNvSpPr/>
          <p:nvPr/>
        </p:nvSpPr>
        <p:spPr>
          <a:xfrm>
            <a:off x="4253052" y="10150613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F3BE7AAE-C686-946F-662C-4EE406260D15}"/>
              </a:ext>
            </a:extLst>
          </p:cNvPr>
          <p:cNvSpPr/>
          <p:nvPr/>
        </p:nvSpPr>
        <p:spPr>
          <a:xfrm>
            <a:off x="4242630" y="9584044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00EA65E9-5AB5-CB7F-F7DB-13AFAE7A37BD}"/>
              </a:ext>
            </a:extLst>
          </p:cNvPr>
          <p:cNvCxnSpPr>
            <a:stCxn id="161" idx="1"/>
            <a:endCxn id="165" idx="3"/>
          </p:cNvCxnSpPr>
          <p:nvPr/>
        </p:nvCxnSpPr>
        <p:spPr>
          <a:xfrm flipH="1" flipV="1">
            <a:off x="6293760" y="8059394"/>
            <a:ext cx="519365" cy="48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373AE9DE-7671-05AD-C2F3-8CFAF536C34D}"/>
              </a:ext>
            </a:extLst>
          </p:cNvPr>
          <p:cNvSpPr/>
          <p:nvPr/>
        </p:nvSpPr>
        <p:spPr>
          <a:xfrm>
            <a:off x="4273109" y="1074510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회원관리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954EC243-320C-D180-0AA5-0699AB597150}"/>
              </a:ext>
            </a:extLst>
          </p:cNvPr>
          <p:cNvCxnSpPr>
            <a:stCxn id="160" idx="3"/>
            <a:endCxn id="165" idx="1"/>
          </p:cNvCxnSpPr>
          <p:nvPr/>
        </p:nvCxnSpPr>
        <p:spPr>
          <a:xfrm flipV="1">
            <a:off x="3622188" y="8059394"/>
            <a:ext cx="605202" cy="177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A76BFE38-1DB9-819F-2D2E-4BF55E88C74B}"/>
              </a:ext>
            </a:extLst>
          </p:cNvPr>
          <p:cNvCxnSpPr>
            <a:stCxn id="160" idx="3"/>
            <a:endCxn id="162" idx="1"/>
          </p:cNvCxnSpPr>
          <p:nvPr/>
        </p:nvCxnSpPr>
        <p:spPr>
          <a:xfrm flipV="1">
            <a:off x="3622188" y="7466812"/>
            <a:ext cx="600384" cy="59436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9B712FBE-DD64-5CDE-AA48-14A3AB1ED0CA}"/>
              </a:ext>
            </a:extLst>
          </p:cNvPr>
          <p:cNvCxnSpPr>
            <a:stCxn id="160" idx="3"/>
            <a:endCxn id="158" idx="1"/>
          </p:cNvCxnSpPr>
          <p:nvPr/>
        </p:nvCxnSpPr>
        <p:spPr>
          <a:xfrm flipV="1">
            <a:off x="3622188" y="6895248"/>
            <a:ext cx="589962" cy="11659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83832844-00D8-7648-A3B5-A83EECAED028}"/>
              </a:ext>
            </a:extLst>
          </p:cNvPr>
          <p:cNvCxnSpPr>
            <a:stCxn id="160" idx="3"/>
            <a:endCxn id="159" idx="1"/>
          </p:cNvCxnSpPr>
          <p:nvPr/>
        </p:nvCxnSpPr>
        <p:spPr>
          <a:xfrm flipV="1">
            <a:off x="3622188" y="6320903"/>
            <a:ext cx="585144" cy="17402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ABE2A63A-A05A-DA8F-6713-719DA9EE0E95}"/>
              </a:ext>
            </a:extLst>
          </p:cNvPr>
          <p:cNvCxnSpPr>
            <a:stCxn id="160" idx="3"/>
            <a:endCxn id="166" idx="1"/>
          </p:cNvCxnSpPr>
          <p:nvPr/>
        </p:nvCxnSpPr>
        <p:spPr>
          <a:xfrm>
            <a:off x="3622188" y="8061173"/>
            <a:ext cx="605202" cy="56978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56A6CD14-D79D-0DA0-8F6C-F662846929A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>
            <a:off x="3622188" y="8061173"/>
            <a:ext cx="620442" cy="11448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E0E1D5E4-89D3-89B5-1DA3-BB2D2D094C2A}"/>
              </a:ext>
            </a:extLst>
          </p:cNvPr>
          <p:cNvCxnSpPr>
            <a:stCxn id="160" idx="3"/>
            <a:endCxn id="168" idx="1"/>
          </p:cNvCxnSpPr>
          <p:nvPr/>
        </p:nvCxnSpPr>
        <p:spPr>
          <a:xfrm>
            <a:off x="3622188" y="8061173"/>
            <a:ext cx="620442" cy="17342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4F4B76BC-04AF-05B8-D92A-8E2B2F9C4E13}"/>
              </a:ext>
            </a:extLst>
          </p:cNvPr>
          <p:cNvCxnSpPr>
            <a:stCxn id="161" idx="1"/>
            <a:endCxn id="158" idx="3"/>
          </p:cNvCxnSpPr>
          <p:nvPr/>
        </p:nvCxnSpPr>
        <p:spPr>
          <a:xfrm rot="10800000">
            <a:off x="6278521" y="6895249"/>
            <a:ext cx="534605" cy="1169031"/>
          </a:xfrm>
          <a:prstGeom prst="bentConnector3">
            <a:avLst>
              <a:gd name="adj1" fmla="val 481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095FCF72-421D-378B-7FB3-56AC91E750B3}"/>
              </a:ext>
            </a:extLst>
          </p:cNvPr>
          <p:cNvCxnSpPr>
            <a:stCxn id="161" idx="1"/>
            <a:endCxn id="166" idx="3"/>
          </p:cNvCxnSpPr>
          <p:nvPr/>
        </p:nvCxnSpPr>
        <p:spPr>
          <a:xfrm rot="10800000" flipV="1">
            <a:off x="6293761" y="8064278"/>
            <a:ext cx="519365" cy="566679"/>
          </a:xfrm>
          <a:prstGeom prst="bentConnector3">
            <a:avLst>
              <a:gd name="adj1" fmla="val 480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9F41397-63E9-D162-9D67-4BA7359B2B40}"/>
              </a:ext>
            </a:extLst>
          </p:cNvPr>
          <p:cNvCxnSpPr>
            <a:stCxn id="161" idx="1"/>
            <a:endCxn id="164" idx="3"/>
          </p:cNvCxnSpPr>
          <p:nvPr/>
        </p:nvCxnSpPr>
        <p:spPr>
          <a:xfrm rot="10800000" flipV="1">
            <a:off x="6309001" y="8064278"/>
            <a:ext cx="504124" cy="114174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1C12426B-8405-3126-F219-458CF571BA61}"/>
              </a:ext>
            </a:extLst>
          </p:cNvPr>
          <p:cNvCxnSpPr>
            <a:stCxn id="161" idx="1"/>
            <a:endCxn id="167" idx="3"/>
          </p:cNvCxnSpPr>
          <p:nvPr/>
        </p:nvCxnSpPr>
        <p:spPr>
          <a:xfrm rot="10800000" flipV="1">
            <a:off x="6319423" y="8064278"/>
            <a:ext cx="493702" cy="22977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D894B8FC-D530-B737-7F93-4CF10EC32B68}"/>
              </a:ext>
            </a:extLst>
          </p:cNvPr>
          <p:cNvCxnSpPr>
            <a:cxnSpLocks/>
            <a:stCxn id="161" idx="1"/>
            <a:endCxn id="170" idx="3"/>
          </p:cNvCxnSpPr>
          <p:nvPr/>
        </p:nvCxnSpPr>
        <p:spPr>
          <a:xfrm rot="10800000" flipV="1">
            <a:off x="6339481" y="8064278"/>
            <a:ext cx="473645" cy="2892247"/>
          </a:xfrm>
          <a:prstGeom prst="bentConnector3">
            <a:avLst>
              <a:gd name="adj1" fmla="val 5214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5C913-64F7-6518-32E7-09C76A8C749F}"/>
              </a:ext>
            </a:extLst>
          </p:cNvPr>
          <p:cNvSpPr txBox="1"/>
          <p:nvPr/>
        </p:nvSpPr>
        <p:spPr>
          <a:xfrm>
            <a:off x="10766529" y="4087667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C918C-A0CE-D437-437C-FDFFBAE8777E}"/>
              </a:ext>
            </a:extLst>
          </p:cNvPr>
          <p:cNvSpPr txBox="1"/>
          <p:nvPr/>
        </p:nvSpPr>
        <p:spPr>
          <a:xfrm>
            <a:off x="10773572" y="913075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D2969C-708F-E27E-3599-AE531F99201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13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097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８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플로우차트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9D135-9070-4EE7-B848-E58089A1312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14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BDB867-560A-340F-69A7-EF8787A8B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44" y="3371100"/>
            <a:ext cx="10004311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9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86531"/>
              </p:ext>
            </p:extLst>
          </p:nvPr>
        </p:nvGraphicFramePr>
        <p:xfrm>
          <a:off x="2938164" y="3648182"/>
          <a:ext cx="18932000" cy="96573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2468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7120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418632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28960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377323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292293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6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51751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정책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/>
        </p:nvGraphicFramePr>
        <p:xfrm>
          <a:off x="2453162" y="3744524"/>
          <a:ext cx="19477676" cy="9288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58744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2527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10426312">
                  <a:extLst>
                    <a:ext uri="{9D8B030D-6E8A-4147-A177-3AD203B41FA5}">
                      <a16:colId xmlns:a16="http://schemas.microsoft.com/office/drawing/2014/main" val="1738402538"/>
                    </a:ext>
                  </a:extLst>
                </a:gridCol>
                <a:gridCol w="3167350">
                  <a:extLst>
                    <a:ext uri="{9D8B030D-6E8A-4147-A177-3AD203B41FA5}">
                      <a16:colId xmlns:a16="http://schemas.microsoft.com/office/drawing/2014/main" val="3196219387"/>
                    </a:ext>
                  </a:extLst>
                </a:gridCol>
              </a:tblGrid>
              <a:tr h="991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대구분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135058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회원가입 정책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본인인증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-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본인인증을 먼저 진행하여 </a:t>
                      </a:r>
                      <a:r>
                        <a:rPr lang="ko-KR" altLang="en-US" sz="2000" b="1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계정유무</a:t>
                      </a: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및 인증서확인을</a:t>
                      </a:r>
                      <a:r>
                        <a:rPr lang="ko-KR" altLang="en-US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진행한 후 회원가입을           할 수 있다</a:t>
                      </a:r>
                      <a:r>
                        <a:rPr lang="en-US" altLang="ko-KR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계정은 인당 최대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개로  제한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한다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71839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는 숫자와 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 및 일부특수문자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(&amp;,-,+,_)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를 조합해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8~20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자리범위로 만들 수 있으며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지정되지않은 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띄어쓰기 등을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패스워드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특수문자를 반드시 혼용하여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글자 이상의 패스워드로 사용해야 하며 띄어쓰기는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아이디와 일치하는 패스워드는 사용할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593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주소입력은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도로명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주소를 기본으로 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지번주소도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 할 수 있게 해둔다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marR="0" indent="-3429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상세주소는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94211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개별메일명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]@[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형식으로만 입력할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이메일리스트에서 선택하거나 직접입력 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29345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닉네임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닉네임은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숫자를 혼합하여 만들 수 있으며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특수문자는 사용할 수 없고 최소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최대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까지의 조합으로만 만들 수 있다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닉네임 중복은 허용하지 않는다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495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E24AEE8-6993-190E-BEFA-A73FCF10EA04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16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3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8652-C3D7-0133-90B2-2DC0AAFA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9098EA8-C283-7043-3941-CAFC4CC9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B34767C-93C7-017C-3F5F-F86BC8A6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2B41CA-60DE-3D75-3E4F-83CE0648CB01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3B4BB8-0981-F06E-50C8-9A70367AEF7C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AF1FE-DD62-083A-ABE5-C9377AC084DE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　</a:t>
              </a:r>
              <a:r>
                <a:rPr lang="ko-KR" altLang="en-US" sz="90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ＵＩ상세구조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3BFDFF-4BD9-9E4C-50B0-64E622904EA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18D28-A6EC-8AF9-C8F1-BEC41F93B4A2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00275D-BC20-9395-E70B-34FA226C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3789"/>
              </p:ext>
            </p:extLst>
          </p:nvPr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B6F6D-4262-45C2-BFA4-F275C5803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822" y="6161698"/>
            <a:ext cx="12582811" cy="6515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1A20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C45D2-30D5-EEE4-0D69-9FC83C519AB9}"/>
              </a:ext>
            </a:extLst>
          </p:cNvPr>
          <p:cNvSpPr txBox="1"/>
          <p:nvPr/>
        </p:nvSpPr>
        <p:spPr>
          <a:xfrm>
            <a:off x="2383713" y="6496050"/>
            <a:ext cx="6436438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로고를 클릭하면 홈 화면으로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Market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Ｍ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Ｃ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4.  Event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Event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About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Ａ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UI-M-0000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UI-C-0000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UI-E-0000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UI-G-0000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UI-P-0000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C33ACC-A9ED-EA9C-79D3-179D2EB56A6D}"/>
              </a:ext>
            </a:extLst>
          </p:cNvPr>
          <p:cNvSpPr/>
          <p:nvPr/>
        </p:nvSpPr>
        <p:spPr>
          <a:xfrm>
            <a:off x="10793625" y="6765667"/>
            <a:ext cx="41549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１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B8271-C08B-0E1F-C6D5-810077B196E1}"/>
              </a:ext>
            </a:extLst>
          </p:cNvPr>
          <p:cNvSpPr/>
          <p:nvPr/>
        </p:nvSpPr>
        <p:spPr>
          <a:xfrm>
            <a:off x="11917575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２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111E6-5700-BCD7-3312-35CE0A0FDE02}"/>
              </a:ext>
            </a:extLst>
          </p:cNvPr>
          <p:cNvSpPr/>
          <p:nvPr/>
        </p:nvSpPr>
        <p:spPr>
          <a:xfrm>
            <a:off x="12974848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３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810DD5-88DD-0865-0530-97F8F6C03DEB}"/>
              </a:ext>
            </a:extLst>
          </p:cNvPr>
          <p:cNvSpPr/>
          <p:nvPr/>
        </p:nvSpPr>
        <p:spPr>
          <a:xfrm>
            <a:off x="13935011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４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5512A-92F0-4409-8197-C8C9EAE0E1E9}"/>
              </a:ext>
            </a:extLst>
          </p:cNvPr>
          <p:cNvSpPr/>
          <p:nvPr/>
        </p:nvSpPr>
        <p:spPr>
          <a:xfrm>
            <a:off x="14718716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５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9939D-3459-59AC-5A4F-32C494ACB68D}"/>
              </a:ext>
            </a:extLst>
          </p:cNvPr>
          <p:cNvSpPr/>
          <p:nvPr/>
        </p:nvSpPr>
        <p:spPr>
          <a:xfrm>
            <a:off x="15640779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６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64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11.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　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ＵＩ상세구조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/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BCA712-5D59-4ACA-B3B8-2BA271D353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14674" t="16" r="14674"/>
          <a:stretch/>
        </p:blipFill>
        <p:spPr>
          <a:xfrm>
            <a:off x="9092033" y="5200651"/>
            <a:ext cx="12039600" cy="9583716"/>
          </a:xfrm>
          <a:prstGeom prst="roundRect">
            <a:avLst>
              <a:gd name="adj" fmla="val 138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AA2BD-CE67-4DB7-A972-2215D69E2207}"/>
              </a:ext>
            </a:extLst>
          </p:cNvPr>
          <p:cNvSpPr txBox="1"/>
          <p:nvPr/>
        </p:nvSpPr>
        <p:spPr>
          <a:xfrm>
            <a:off x="2383713" y="6496050"/>
            <a:ext cx="6436438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로고를 클릭하면 홈 화면으로 이동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다시 입력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사람입니다 인증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이용약관 및 처리방침 동의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계속 버튼 누르면 다음페이지로 이동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입력이 안된 값이 있으면 입력박스주위로 주황색박스를 둘러 하이라이트 시키고 상단에 안내문구를 띄움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UI-M-0000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UI-C-0000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UI-E-0000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UI-G-0000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UI-P-0000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4A6753-1637-4E95-872E-FE6763B9A57A}"/>
              </a:ext>
            </a:extLst>
          </p:cNvPr>
          <p:cNvSpPr/>
          <p:nvPr/>
        </p:nvSpPr>
        <p:spPr>
          <a:xfrm>
            <a:off x="11795098" y="5214773"/>
            <a:ext cx="735747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DD24A-43CD-4361-B1D0-6EA4EC547D6B}"/>
              </a:ext>
            </a:extLst>
          </p:cNvPr>
          <p:cNvSpPr/>
          <p:nvPr/>
        </p:nvSpPr>
        <p:spPr>
          <a:xfrm>
            <a:off x="12211531" y="7926465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49BAC-48F7-46EB-B8EC-788DC2967C63}"/>
              </a:ext>
            </a:extLst>
          </p:cNvPr>
          <p:cNvSpPr/>
          <p:nvPr/>
        </p:nvSpPr>
        <p:spPr>
          <a:xfrm>
            <a:off x="12211531" y="8755773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987236-F20E-4F4D-ADC6-E7A99E6B3E3D}"/>
              </a:ext>
            </a:extLst>
          </p:cNvPr>
          <p:cNvSpPr/>
          <p:nvPr/>
        </p:nvSpPr>
        <p:spPr>
          <a:xfrm>
            <a:off x="12351658" y="9494148"/>
            <a:ext cx="609599" cy="5642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BFCD3B-6ABA-4698-9001-9AAB11CA1359}"/>
              </a:ext>
            </a:extLst>
          </p:cNvPr>
          <p:cNvSpPr/>
          <p:nvPr/>
        </p:nvSpPr>
        <p:spPr>
          <a:xfrm>
            <a:off x="12266278" y="10252775"/>
            <a:ext cx="304800" cy="2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82BF5-AE20-419A-A72D-B2554EA83924}"/>
              </a:ext>
            </a:extLst>
          </p:cNvPr>
          <p:cNvSpPr/>
          <p:nvPr/>
        </p:nvSpPr>
        <p:spPr>
          <a:xfrm>
            <a:off x="12266278" y="10638157"/>
            <a:ext cx="1159436" cy="414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31E48-EBC9-4A07-88E3-83536BFC8E68}"/>
              </a:ext>
            </a:extLst>
          </p:cNvPr>
          <p:cNvSpPr txBox="1"/>
          <p:nvPr/>
        </p:nvSpPr>
        <p:spPr>
          <a:xfrm>
            <a:off x="11435704" y="53551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5AFAF-35E8-4227-9401-1C6F786D096B}"/>
              </a:ext>
            </a:extLst>
          </p:cNvPr>
          <p:cNvSpPr txBox="1"/>
          <p:nvPr/>
        </p:nvSpPr>
        <p:spPr>
          <a:xfrm>
            <a:off x="11759952" y="80802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CE771C-95BB-4228-8688-91543D4C7C5E}"/>
              </a:ext>
            </a:extLst>
          </p:cNvPr>
          <p:cNvSpPr txBox="1"/>
          <p:nvPr/>
        </p:nvSpPr>
        <p:spPr>
          <a:xfrm>
            <a:off x="11758601" y="89095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B88D9-EE94-4427-9973-8830D60EED5B}"/>
              </a:ext>
            </a:extLst>
          </p:cNvPr>
          <p:cNvSpPr txBox="1"/>
          <p:nvPr/>
        </p:nvSpPr>
        <p:spPr>
          <a:xfrm>
            <a:off x="11992264" y="95850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FB4A2-9DFE-4AE6-AE9F-D269058213FA}"/>
              </a:ext>
            </a:extLst>
          </p:cNvPr>
          <p:cNvSpPr txBox="1"/>
          <p:nvPr/>
        </p:nvSpPr>
        <p:spPr>
          <a:xfrm>
            <a:off x="11881330" y="1020750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0E14B4-96BF-4C56-B6CB-3580C4820249}"/>
              </a:ext>
            </a:extLst>
          </p:cNvPr>
          <p:cNvSpPr txBox="1"/>
          <p:nvPr/>
        </p:nvSpPr>
        <p:spPr>
          <a:xfrm>
            <a:off x="11883195" y="106269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54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52737"/>
            <a:ext cx="19407215" cy="13971699"/>
            <a:chOff x="0" y="2751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2751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</a:t>
            </a:r>
            <a:r>
              <a:rPr 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목차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프로젝트 개요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다이어그램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요구사항　명세서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메뉴구조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스크린리스트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프로세스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5~</a:t>
            </a: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１０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１１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+mn-ea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DCE4FF-5018-738C-2F4C-30C05A162F65}"/>
              </a:ext>
            </a:extLst>
          </p:cNvPr>
          <p:cNvSpPr/>
          <p:nvPr/>
        </p:nvSpPr>
        <p:spPr>
          <a:xfrm>
            <a:off x="22750166" y="131808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１１</a:t>
            </a: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6AA52F25-C2BA-9695-F39D-D5AE387245C7}"/>
              </a:ext>
            </a:extLst>
          </p:cNvPr>
          <p:cNvSpPr txBox="1"/>
          <p:nvPr/>
        </p:nvSpPr>
        <p:spPr>
          <a:xfrm>
            <a:off x="1335649" y="1231926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９</a:t>
            </a: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.  </a:t>
            </a:r>
            <a:r>
              <a:rPr lang="ko-KR" alt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플로우차트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3FDC0F76-9D92-E88B-18E5-FD5D7B5AABC3}"/>
              </a:ext>
            </a:extLst>
          </p:cNvPr>
          <p:cNvSpPr txBox="1"/>
          <p:nvPr/>
        </p:nvSpPr>
        <p:spPr>
          <a:xfrm>
            <a:off x="10010040" y="4561810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  Permission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BF3B0AB4-DF43-33F1-FC4C-C3ACE86FE14B}"/>
              </a:ext>
            </a:extLst>
          </p:cNvPr>
          <p:cNvSpPr txBox="1"/>
          <p:nvPr/>
        </p:nvSpPr>
        <p:spPr>
          <a:xfrm>
            <a:off x="10004396" y="5571847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권한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35BEED4-D4B1-7482-C38A-C1C8FDEFE670}"/>
              </a:ext>
            </a:extLst>
          </p:cNvPr>
          <p:cNvSpPr txBox="1"/>
          <p:nvPr/>
        </p:nvSpPr>
        <p:spPr>
          <a:xfrm>
            <a:off x="10004303" y="6581389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12.  UI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상세구조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FC6051BC-C21E-67A2-4C28-B3C703376D7C}"/>
              </a:ext>
            </a:extLst>
          </p:cNvPr>
          <p:cNvSpPr txBox="1"/>
          <p:nvPr/>
        </p:nvSpPr>
        <p:spPr>
          <a:xfrm>
            <a:off x="1445167" y="654538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</a:t>
            </a:r>
            <a:r>
              <a:rPr lang="en-US" altLang="ko-KR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Histoty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FED10E73-458A-31FA-B6F7-D1214668F8D5}"/>
              </a:ext>
            </a:extLst>
          </p:cNvPr>
          <p:cNvSpPr txBox="1"/>
          <p:nvPr/>
        </p:nvSpPr>
        <p:spPr>
          <a:xfrm>
            <a:off x="7580728" y="12243819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EF9DB900-ADBC-AF05-8EBA-5C10590A643F}"/>
              </a:ext>
            </a:extLst>
          </p:cNvPr>
          <p:cNvSpPr txBox="1"/>
          <p:nvPr/>
        </p:nvSpPr>
        <p:spPr>
          <a:xfrm>
            <a:off x="16254788" y="45461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１５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BE11246E-9E05-BE10-755D-ABEAAC941CF3}"/>
              </a:ext>
            </a:extLst>
          </p:cNvPr>
          <p:cNvSpPr txBox="1"/>
          <p:nvPr/>
        </p:nvSpPr>
        <p:spPr>
          <a:xfrm>
            <a:off x="16254788" y="5541134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１６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3BF31D7E-434C-CC4F-98DB-E81D2342A69E}"/>
              </a:ext>
            </a:extLst>
          </p:cNvPr>
          <p:cNvSpPr txBox="1"/>
          <p:nvPr/>
        </p:nvSpPr>
        <p:spPr>
          <a:xfrm>
            <a:off x="16283713" y="6581389"/>
            <a:ext cx="1969489" cy="122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１７～２０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　</a:t>
              </a:r>
              <a:r>
                <a:rPr lang="ko-KR" altLang="en-US" sz="90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ＵＩ상세구조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/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92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3B8F1-5FCB-3BB8-AB57-3C7BFAAB1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19C57B4-C205-F10E-A4A3-D7D399C5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DD4716D-C612-4289-BB45-7EC48ED0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E1251D-E453-DCDC-DB5A-62AC45E5A44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F75822-E479-5136-8CE1-238653C7D2C6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8CC09C5-CDB6-D618-F406-2ECBE1A42D6F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　</a:t>
              </a:r>
              <a:r>
                <a:rPr lang="ko-KR" altLang="en-US" sz="90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ＵＩ상세구조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C03B6C0-A4DE-3F22-EE0F-9447BB1B6F1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1CD9C-0820-7526-4B4E-278B849F282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９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1D9517-244E-A07C-47D4-E5BBD29A61E8}"/>
              </a:ext>
            </a:extLst>
          </p:cNvPr>
          <p:cNvGraphicFramePr>
            <a:graphicFrameLocks noGrp="1"/>
          </p:cNvGraphicFramePr>
          <p:nvPr/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288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221504"/>
            <a:ext cx="2195169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 err="1">
                <a:solidFill>
                  <a:schemeClr val="bg1"/>
                </a:solidFill>
              </a:rPr>
              <a:t>ＡＩ의</a:t>
            </a:r>
            <a:r>
              <a:rPr lang="ko-KR" altLang="en-US" sz="35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500" dirty="0">
                <a:solidFill>
                  <a:schemeClr val="bg1"/>
                </a:solidFill>
              </a:rPr>
              <a:t>, 1</a:t>
            </a:r>
            <a:r>
              <a:rPr lang="ko-KR" altLang="en-US" sz="35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프로젝트명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500" dirty="0">
                <a:solidFill>
                  <a:schemeClr val="bg1"/>
                </a:solidFill>
              </a:rPr>
              <a:t> </a:t>
            </a:r>
            <a:r>
              <a:rPr lang="ko-KR" altLang="en-US" sz="35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500" dirty="0">
                <a:solidFill>
                  <a:schemeClr val="bg1"/>
                </a:solidFill>
              </a:rPr>
              <a:t>“ </a:t>
            </a:r>
            <a:r>
              <a:rPr lang="ko-KR" altLang="en-US" sz="3500" dirty="0">
                <a:solidFill>
                  <a:schemeClr val="bg1"/>
                </a:solidFill>
              </a:rPr>
              <a:t>또는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항상 존재하는</a:t>
            </a:r>
            <a:r>
              <a:rPr lang="en-US" altLang="ko-KR" sz="3500" dirty="0">
                <a:solidFill>
                  <a:schemeClr val="bg1"/>
                </a:solidFill>
              </a:rPr>
              <a:t>＂</a:t>
            </a:r>
            <a:r>
              <a:rPr lang="ko-KR" altLang="en-US" sz="35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br>
              <a:rPr lang="en-US" altLang="ko-KR" sz="3500" dirty="0">
                <a:solidFill>
                  <a:schemeClr val="bg1"/>
                </a:solidFill>
              </a:rPr>
            </a:br>
            <a:r>
              <a:rPr lang="ko-KR" altLang="en-US" sz="3500" dirty="0">
                <a:solidFill>
                  <a:schemeClr val="bg1"/>
                </a:solidFill>
              </a:rPr>
              <a:t>이처럼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로 정했다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r>
              <a:rPr lang="ko-KR" altLang="en-US" sz="3500" dirty="0">
                <a:solidFill>
                  <a:schemeClr val="bg1"/>
                </a:solidFill>
              </a:rPr>
              <a:t>　　　</a:t>
            </a:r>
            <a:r>
              <a:rPr lang="ko-KR" altLang="en-US" sz="3600" dirty="0">
                <a:solidFill>
                  <a:schemeClr val="bg1"/>
                </a:solidFill>
              </a:rPr>
              <a:t>　　　　　　　 　　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8925188"/>
            <a:ext cx="219516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500" dirty="0" err="1">
                <a:solidFill>
                  <a:schemeClr val="bg1"/>
                </a:solidFill>
              </a:rPr>
              <a:t>맞추</a:t>
            </a:r>
            <a:r>
              <a:rPr lang="ko-KR" altLang="en-US" sz="35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462E-8C2C-41BC-B65A-F4585409CA6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２</a:t>
            </a: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History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95597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Wirter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유스케이스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_3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_4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3BE9-BFBC-45F2-AEB7-4FEF78A2443A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다이어그램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082F7-9BE4-49AD-8D2D-9A41EA6E8C9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４</a:t>
            </a:r>
          </a:p>
        </p:txBody>
      </p:sp>
      <p:pic>
        <p:nvPicPr>
          <p:cNvPr id="3" name="그림 2" descr="도표, 텍스트, 라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1DAEE2-441A-B4E2-3527-3CF570327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763" y="3159710"/>
            <a:ext cx="8792802" cy="103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930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비회원이 개인정보를 입력하여 회원이 될 수 있게 하는 작업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742950" indent="-742950">
              <a:buAutoNum type="arabicPeriod" startAt="2"/>
            </a:pP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비회원이 이름과 전화번호를 입력하여 회원가입 상태인지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가입을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약관을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약관에 동의한다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정보 입력항목을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정보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항목을 입력하고 등록을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7) </a:t>
            </a:r>
            <a:r>
              <a:rPr lang="ko-KR" altLang="en-US" sz="3200" dirty="0">
                <a:solidFill>
                  <a:schemeClr val="bg1"/>
                </a:solidFill>
              </a:rPr>
              <a:t>시스템이 입력된 정보를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8)</a:t>
            </a:r>
            <a:r>
              <a:rPr lang="ko-KR" altLang="en-US" sz="3200" dirty="0">
                <a:solidFill>
                  <a:schemeClr val="bg1"/>
                </a:solidFill>
              </a:rPr>
              <a:t>시스템이 회원 정보를 저장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등록한다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675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  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비회원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 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회원이 아닌 사용자가 회원가입 버튼을 눌러 회원가입 페이지로 이동한다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lnSpc>
                <a:spcPct val="150000"/>
              </a:lnSpc>
              <a:buAutoNum type="arabicPeriod" startAt="5"/>
            </a:pP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 회원가입 메시지와 </a:t>
            </a:r>
            <a:r>
              <a:rPr lang="ko-KR" altLang="en-US" sz="33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 이동하는 확인 버튼을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６</a:t>
            </a: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4072983"/>
            <a:ext cx="21158200" cy="787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이미 가입 된 회원의 경우 시스템이 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이미 가입된 회원입니다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＂메시지를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필수 회원약관 항목에 동의를 하지 않은 경우 아무런 동작도 발생하지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중복인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중복되었습니다</a:t>
            </a:r>
            <a:r>
              <a:rPr lang="en-US" altLang="ko-KR" sz="3200" dirty="0">
                <a:solidFill>
                  <a:schemeClr val="bg1"/>
                </a:solidFill>
              </a:rPr>
              <a:t>. ”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비밀번호 유형에 맞지 않은 비밀번호를 등록 요청 할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비밀번호 형식이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.” 	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비밀번호 중복 항목에 비밀번호 항목과 같은 내용이 아닐 경우  해당 위치로 화면이 이동되고 빨간 외곽선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효과로 하이라이트를 한다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이메일 형식에 맞이 않은 이메일을 입력한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이메일이 형식에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 “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6429D-9A8A-40BB-BF6C-B5AD0C292BB6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</p:spTree>
    <p:extLst>
      <p:ext uri="{BB962C8B-B14F-4D97-AF65-F5344CB8AC3E}">
        <p14:creationId xmlns:p14="http://schemas.microsoft.com/office/powerpoint/2010/main" val="18084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77BB-7640-1744-1454-D0D27F03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E03C6AD9-4F19-567A-670B-430F042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B8CC40E-2DE5-D5C2-4E0A-835671B0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CA7207-8D42-7917-8C94-2C4B34E36B29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86464D-97FD-1B11-212F-CC06EA01142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C758D0-05EB-24EC-BC00-B8C17D1DAC9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D456E9-2730-0C65-BBAB-7F9DB585498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7638A-CA53-9210-2EA1-D2B734E8B7C8}"/>
              </a:ext>
            </a:extLst>
          </p:cNvPr>
          <p:cNvSpPr txBox="1"/>
          <p:nvPr/>
        </p:nvSpPr>
        <p:spPr>
          <a:xfrm>
            <a:off x="1244600" y="3648182"/>
            <a:ext cx="21158200" cy="946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상품을 구매할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742950" indent="-742950">
              <a:buAutoNum type="arabicPeriod" startAt="2"/>
            </a:pP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 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	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카드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무통장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휴대폰결제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간편결제 등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결제정보를 입력하고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결제 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사용자는 사용자의 라이브러리에 구매한 상품을 확인할 수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88BFA-25B9-AB22-68DA-EB0F77E5BE7E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</p:spTree>
    <p:extLst>
      <p:ext uri="{BB962C8B-B14F-4D97-AF65-F5344CB8AC3E}">
        <p14:creationId xmlns:p14="http://schemas.microsoft.com/office/powerpoint/2010/main" val="333857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1594</Words>
  <Application>Microsoft Office PowerPoint</Application>
  <PresentationFormat>사용자 지정</PresentationFormat>
  <Paragraphs>542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맑은 고딕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45</cp:revision>
  <dcterms:created xsi:type="dcterms:W3CDTF">2025-07-10T04:24:41Z</dcterms:created>
  <dcterms:modified xsi:type="dcterms:W3CDTF">2025-07-14T08:38:21Z</dcterms:modified>
</cp:coreProperties>
</file>